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6" r:id="rId32"/>
    <p:sldId id="287" r:id="rId3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17" autoAdjust="0"/>
    <p:restoredTop sz="94660"/>
  </p:normalViewPr>
  <p:slideViewPr>
    <p:cSldViewPr>
      <p:cViewPr varScale="1">
        <p:scale>
          <a:sx n="65" d="100"/>
          <a:sy n="65" d="100"/>
        </p:scale>
        <p:origin x="-58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0200" y="2130425"/>
            <a:ext cx="7391400" cy="1470025"/>
          </a:xfrm>
        </p:spPr>
        <p:txBody>
          <a:bodyPr/>
          <a:lstStyle>
            <a:lvl1pPr>
              <a:defRPr b="1" spc="-150">
                <a:latin typeface="Cambria" pitchFamily="18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800" y="3886200"/>
            <a:ext cx="6400800" cy="1752600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DDC92-F8A8-4A31-9D49-1AF344620B70}" type="datetimeFigureOut">
              <a:rPr lang="en-US" smtClean="0"/>
              <a:pPr/>
              <a:t>5/2/2012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DDC92-F8A8-4A31-9D49-1AF344620B70}" type="datetimeFigureOut">
              <a:rPr lang="en-US" smtClean="0"/>
              <a:pPr/>
              <a:t>5/2/2012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8"/>
            <a:ext cx="18288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00200" y="274638"/>
            <a:ext cx="51816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DDC92-F8A8-4A31-9D49-1AF344620B70}" type="datetimeFigureOut">
              <a:rPr lang="en-US" smtClean="0"/>
              <a:pPr/>
              <a:t>5/2/2012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ix Photo Albu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24000" y="0"/>
            <a:ext cx="7620000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0" hasCustomPrompt="1"/>
          </p:nvPr>
        </p:nvSpPr>
        <p:spPr>
          <a:xfrm>
            <a:off x="1752600" y="304800"/>
            <a:ext cx="2133600" cy="2743200"/>
          </a:xfrm>
        </p:spPr>
        <p:txBody>
          <a:bodyPr/>
          <a:lstStyle>
            <a:lvl1pPr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Picture</a:t>
            </a:r>
            <a:endParaRPr lang="en-US" dirty="0"/>
          </a:p>
        </p:txBody>
      </p:sp>
      <p:sp>
        <p:nvSpPr>
          <p:cNvPr id="8" name="Picture Placeholder 6"/>
          <p:cNvSpPr>
            <a:spLocks noGrp="1"/>
          </p:cNvSpPr>
          <p:nvPr>
            <p:ph type="pic" sz="quarter" idx="11" hasCustomPrompt="1"/>
          </p:nvPr>
        </p:nvSpPr>
        <p:spPr>
          <a:xfrm>
            <a:off x="4114800" y="304800"/>
            <a:ext cx="2133600" cy="2743200"/>
          </a:xfrm>
        </p:spPr>
        <p:txBody>
          <a:bodyPr/>
          <a:lstStyle>
            <a:lvl1pPr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Picture</a:t>
            </a:r>
            <a:endParaRPr lang="en-US" dirty="0"/>
          </a:p>
        </p:txBody>
      </p:sp>
      <p:sp>
        <p:nvSpPr>
          <p:cNvPr id="9" name="Picture Placeholder 6"/>
          <p:cNvSpPr>
            <a:spLocks noGrp="1"/>
          </p:cNvSpPr>
          <p:nvPr>
            <p:ph type="pic" sz="quarter" idx="12" hasCustomPrompt="1"/>
          </p:nvPr>
        </p:nvSpPr>
        <p:spPr>
          <a:xfrm>
            <a:off x="6477000" y="304800"/>
            <a:ext cx="2133600" cy="2743200"/>
          </a:xfrm>
        </p:spPr>
        <p:txBody>
          <a:bodyPr/>
          <a:lstStyle>
            <a:lvl1pPr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Picture</a:t>
            </a:r>
            <a:endParaRPr lang="en-US" dirty="0"/>
          </a:p>
        </p:txBody>
      </p:sp>
      <p:sp>
        <p:nvSpPr>
          <p:cNvPr id="10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1752600" y="3352800"/>
            <a:ext cx="2133600" cy="2743200"/>
          </a:xfrm>
        </p:spPr>
        <p:txBody>
          <a:bodyPr/>
          <a:lstStyle>
            <a:lvl1pPr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Picture</a:t>
            </a:r>
            <a:endParaRPr lang="en-US" dirty="0"/>
          </a:p>
        </p:txBody>
      </p:sp>
      <p:sp>
        <p:nvSpPr>
          <p:cNvPr id="11" name="Picture Placeholder 6"/>
          <p:cNvSpPr>
            <a:spLocks noGrp="1"/>
          </p:cNvSpPr>
          <p:nvPr>
            <p:ph type="pic" sz="quarter" idx="14" hasCustomPrompt="1"/>
          </p:nvPr>
        </p:nvSpPr>
        <p:spPr>
          <a:xfrm>
            <a:off x="4114800" y="3352800"/>
            <a:ext cx="2133600" cy="2743200"/>
          </a:xfrm>
        </p:spPr>
        <p:txBody>
          <a:bodyPr/>
          <a:lstStyle>
            <a:lvl1pPr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Picture</a:t>
            </a:r>
            <a:endParaRPr lang="en-US" dirty="0"/>
          </a:p>
        </p:txBody>
      </p:sp>
      <p:sp>
        <p:nvSpPr>
          <p:cNvPr id="12" name="Picture Placeholder 6"/>
          <p:cNvSpPr>
            <a:spLocks noGrp="1"/>
          </p:cNvSpPr>
          <p:nvPr>
            <p:ph type="pic" sz="quarter" idx="15" hasCustomPrompt="1"/>
          </p:nvPr>
        </p:nvSpPr>
        <p:spPr>
          <a:xfrm>
            <a:off x="6477000" y="3352800"/>
            <a:ext cx="2133600" cy="2743200"/>
          </a:xfrm>
        </p:spPr>
        <p:txBody>
          <a:bodyPr/>
          <a:lstStyle>
            <a:lvl1pPr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Picture</a:t>
            </a:r>
            <a:endParaRPr lang="en-US" dirty="0"/>
          </a:p>
        </p:txBody>
      </p:sp>
      <p:sp>
        <p:nvSpPr>
          <p:cNvPr id="16" name="Content Placeholder 15"/>
          <p:cNvSpPr>
            <a:spLocks noGrp="1"/>
          </p:cNvSpPr>
          <p:nvPr>
            <p:ph sz="quarter" idx="16" hasCustomPrompt="1"/>
          </p:nvPr>
        </p:nvSpPr>
        <p:spPr>
          <a:xfrm>
            <a:off x="1752600" y="3048000"/>
            <a:ext cx="2133600" cy="304800"/>
          </a:xfrm>
        </p:spPr>
        <p:txBody>
          <a:bodyPr>
            <a:noAutofit/>
          </a:bodyPr>
          <a:lstStyle>
            <a:lvl1pPr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Caption</a:t>
            </a:r>
            <a:endParaRPr lang="en-US" dirty="0"/>
          </a:p>
        </p:txBody>
      </p:sp>
      <p:sp>
        <p:nvSpPr>
          <p:cNvPr id="17" name="Content Placeholder 15"/>
          <p:cNvSpPr>
            <a:spLocks noGrp="1"/>
          </p:cNvSpPr>
          <p:nvPr>
            <p:ph sz="quarter" idx="17" hasCustomPrompt="1"/>
          </p:nvPr>
        </p:nvSpPr>
        <p:spPr>
          <a:xfrm>
            <a:off x="4114800" y="3048000"/>
            <a:ext cx="2133600" cy="304800"/>
          </a:xfrm>
        </p:spPr>
        <p:txBody>
          <a:bodyPr>
            <a:noAutofit/>
          </a:bodyPr>
          <a:lstStyle>
            <a:lvl1pPr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Caption</a:t>
            </a:r>
            <a:endParaRPr lang="en-US" dirty="0"/>
          </a:p>
        </p:txBody>
      </p:sp>
      <p:sp>
        <p:nvSpPr>
          <p:cNvPr id="18" name="Content Placeholder 15"/>
          <p:cNvSpPr>
            <a:spLocks noGrp="1"/>
          </p:cNvSpPr>
          <p:nvPr>
            <p:ph sz="quarter" idx="18" hasCustomPrompt="1"/>
          </p:nvPr>
        </p:nvSpPr>
        <p:spPr>
          <a:xfrm>
            <a:off x="6477000" y="3048000"/>
            <a:ext cx="2133600" cy="304800"/>
          </a:xfrm>
        </p:spPr>
        <p:txBody>
          <a:bodyPr>
            <a:noAutofit/>
          </a:bodyPr>
          <a:lstStyle>
            <a:lvl1pPr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Caption</a:t>
            </a:r>
            <a:endParaRPr lang="en-US" dirty="0"/>
          </a:p>
        </p:txBody>
      </p:sp>
      <p:sp>
        <p:nvSpPr>
          <p:cNvPr id="19" name="Content Placeholder 15"/>
          <p:cNvSpPr>
            <a:spLocks noGrp="1"/>
          </p:cNvSpPr>
          <p:nvPr>
            <p:ph sz="quarter" idx="19" hasCustomPrompt="1"/>
          </p:nvPr>
        </p:nvSpPr>
        <p:spPr>
          <a:xfrm>
            <a:off x="1752600" y="6096000"/>
            <a:ext cx="2133600" cy="304800"/>
          </a:xfrm>
        </p:spPr>
        <p:txBody>
          <a:bodyPr>
            <a:noAutofit/>
          </a:bodyPr>
          <a:lstStyle>
            <a:lvl1pPr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Caption</a:t>
            </a:r>
            <a:endParaRPr lang="en-US" dirty="0"/>
          </a:p>
        </p:txBody>
      </p:sp>
      <p:sp>
        <p:nvSpPr>
          <p:cNvPr id="20" name="Content Placeholder 15"/>
          <p:cNvSpPr>
            <a:spLocks noGrp="1"/>
          </p:cNvSpPr>
          <p:nvPr>
            <p:ph sz="quarter" idx="20" hasCustomPrompt="1"/>
          </p:nvPr>
        </p:nvSpPr>
        <p:spPr>
          <a:xfrm>
            <a:off x="4114800" y="6096000"/>
            <a:ext cx="2133600" cy="304800"/>
          </a:xfrm>
        </p:spPr>
        <p:txBody>
          <a:bodyPr>
            <a:noAutofit/>
          </a:bodyPr>
          <a:lstStyle>
            <a:lvl1pPr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Caption</a:t>
            </a:r>
            <a:endParaRPr lang="en-US" dirty="0"/>
          </a:p>
        </p:txBody>
      </p:sp>
      <p:sp>
        <p:nvSpPr>
          <p:cNvPr id="21" name="Content Placeholder 15"/>
          <p:cNvSpPr>
            <a:spLocks noGrp="1"/>
          </p:cNvSpPr>
          <p:nvPr>
            <p:ph sz="quarter" idx="21" hasCustomPrompt="1"/>
          </p:nvPr>
        </p:nvSpPr>
        <p:spPr>
          <a:xfrm>
            <a:off x="6477000" y="6096000"/>
            <a:ext cx="2133600" cy="304800"/>
          </a:xfrm>
        </p:spPr>
        <p:txBody>
          <a:bodyPr>
            <a:noAutofit/>
          </a:bodyPr>
          <a:lstStyle>
            <a:lvl1pPr>
              <a:buNone/>
              <a:defRPr sz="16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Caption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DDC92-F8A8-4A31-9D49-1AF344620B70}" type="datetimeFigureOut">
              <a:rPr lang="en-US" smtClean="0"/>
              <a:pPr/>
              <a:t>5/2/2012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199" y="4406900"/>
            <a:ext cx="6894513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906713"/>
            <a:ext cx="69342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32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DDC92-F8A8-4A31-9D49-1AF344620B70}" type="datetimeFigureOut">
              <a:rPr lang="en-US" smtClean="0"/>
              <a:pPr/>
              <a:t>5/2/2012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76400" y="1600200"/>
            <a:ext cx="34290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DDC92-F8A8-4A31-9D49-1AF344620B70}" type="datetimeFigureOut">
              <a:rPr lang="en-US" smtClean="0"/>
              <a:pPr/>
              <a:t>5/2/2012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Content Placeholder 2"/>
          <p:cNvSpPr>
            <a:spLocks noGrp="1"/>
          </p:cNvSpPr>
          <p:nvPr>
            <p:ph sz="half" idx="12"/>
          </p:nvPr>
        </p:nvSpPr>
        <p:spPr>
          <a:xfrm>
            <a:off x="5257800" y="1600200"/>
            <a:ext cx="34290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88592" y="1524000"/>
            <a:ext cx="3429000" cy="639762"/>
          </a:xfrm>
        </p:spPr>
        <p:txBody>
          <a:bodyPr anchor="b">
            <a:normAutofit/>
          </a:bodyPr>
          <a:lstStyle>
            <a:lvl1pPr marL="0" indent="0">
              <a:buNone/>
              <a:defRPr sz="2200" b="1" spc="-15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76400" y="2174875"/>
            <a:ext cx="34290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DDC92-F8A8-4A31-9D49-1AF344620B70}" type="datetimeFigureOut">
              <a:rPr lang="en-US" smtClean="0"/>
              <a:pPr/>
              <a:t>5/2/2012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Text Placeholder 2"/>
          <p:cNvSpPr>
            <a:spLocks noGrp="1"/>
          </p:cNvSpPr>
          <p:nvPr>
            <p:ph type="body" idx="12"/>
          </p:nvPr>
        </p:nvSpPr>
        <p:spPr>
          <a:xfrm>
            <a:off x="5257800" y="1524000"/>
            <a:ext cx="3429000" cy="639762"/>
          </a:xfrm>
        </p:spPr>
        <p:txBody>
          <a:bodyPr anchor="b">
            <a:normAutofit/>
          </a:bodyPr>
          <a:lstStyle>
            <a:lvl1pPr marL="0" indent="0">
              <a:buNone/>
              <a:defRPr sz="2200" b="1" spc="-15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Content Placeholder 3"/>
          <p:cNvSpPr>
            <a:spLocks noGrp="1"/>
          </p:cNvSpPr>
          <p:nvPr>
            <p:ph sz="half" idx="13"/>
          </p:nvPr>
        </p:nvSpPr>
        <p:spPr>
          <a:xfrm>
            <a:off x="5245608" y="2174875"/>
            <a:ext cx="34290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DDC92-F8A8-4A31-9D49-1AF344620B70}" type="datetimeFigureOut">
              <a:rPr lang="en-US" smtClean="0"/>
              <a:pPr/>
              <a:t>5/2/2012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DDC92-F8A8-4A31-9D49-1AF344620B70}" type="datetimeFigureOut">
              <a:rPr lang="en-US" smtClean="0"/>
              <a:pPr/>
              <a:t>5/2/2012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39887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273050"/>
            <a:ext cx="3886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39887" y="1435100"/>
            <a:ext cx="3008313" cy="4691063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DDC92-F8A8-4A31-9D49-1AF344620B70}" type="datetimeFigureOut">
              <a:rPr lang="en-US" smtClean="0"/>
              <a:pPr/>
              <a:t>5/2/2012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DDC92-F8A8-4A31-9D49-1AF344620B70}" type="datetimeFigureOut">
              <a:rPr lang="en-US" smtClean="0"/>
              <a:pPr/>
              <a:t>5/2/2012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6400" y="274638"/>
            <a:ext cx="7010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6400" y="1600200"/>
            <a:ext cx="7010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B1ADDC92-F8A8-4A31-9D49-1AF344620B70}" type="datetimeFigureOut">
              <a:rPr lang="en-US" smtClean="0"/>
              <a:pPr/>
              <a:t>5/2/2012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b="1" kern="1200" cap="small" spc="-150" baseline="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Cambria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Wingdings" pitchFamily="2" charset="2"/>
        <a:buChar char="§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Wingdings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Doubles/Near Doubles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Insert Subtitle Here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49129" y="990600"/>
            <a:ext cx="61722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latin typeface="Comic Sans MS" pitchFamily="66" charset="0"/>
              </a:rPr>
              <a:t>18 + 18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18 + 19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18 + 17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19 + 19</a:t>
            </a:r>
            <a:endParaRPr lang="en-US" sz="66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2037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49129" y="990600"/>
            <a:ext cx="61722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latin typeface="Comic Sans MS" pitchFamily="66" charset="0"/>
              </a:rPr>
              <a:t>20 + 20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19 + 19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18 + 18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19 + 18</a:t>
            </a:r>
            <a:endParaRPr lang="en-US" sz="66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2037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2133600" y="990600"/>
            <a:ext cx="6172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smtClean="0">
                <a:solidFill>
                  <a:schemeClr val="bg1"/>
                </a:solidFill>
                <a:latin typeface="Comic Sans MS" pitchFamily="66" charset="0"/>
              </a:rPr>
              <a:t>Category 2</a:t>
            </a:r>
            <a:endParaRPr lang="en-US" sz="80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286000" y="5410200"/>
            <a:ext cx="579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Doubles with two-digit numbers.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7120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49129" y="990600"/>
            <a:ext cx="61722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latin typeface="Comic Sans MS" pitchFamily="66" charset="0"/>
              </a:rPr>
              <a:t>20 + 20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19 + 19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19 + 18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19 + 17</a:t>
            </a:r>
            <a:endParaRPr lang="en-US" sz="66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0737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49129" y="990600"/>
            <a:ext cx="61722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latin typeface="Comic Sans MS" pitchFamily="66" charset="0"/>
              </a:rPr>
              <a:t>25 + 25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24 + 25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25 + 26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26 + 27</a:t>
            </a:r>
            <a:endParaRPr lang="en-US" sz="66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0737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49129" y="990600"/>
            <a:ext cx="61722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latin typeface="Comic Sans MS" pitchFamily="66" charset="0"/>
              </a:rPr>
              <a:t>25 + 25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25 + 28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24 + 27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24 + 28</a:t>
            </a:r>
            <a:endParaRPr lang="en-US" sz="66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6025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49129" y="990600"/>
            <a:ext cx="61722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latin typeface="Comic Sans MS" pitchFamily="66" charset="0"/>
              </a:rPr>
              <a:t>30 + 30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29 + 29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29 + 28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28 + 27</a:t>
            </a:r>
            <a:endParaRPr lang="en-US" sz="66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6025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49129" y="990600"/>
            <a:ext cx="61722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latin typeface="Comic Sans MS" pitchFamily="66" charset="0"/>
              </a:rPr>
              <a:t>35 + 35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35 + 36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34 + 35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36 + 37</a:t>
            </a:r>
            <a:endParaRPr lang="en-US" sz="66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6025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49129" y="990600"/>
            <a:ext cx="61722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latin typeface="Comic Sans MS" pitchFamily="66" charset="0"/>
              </a:rPr>
              <a:t>40 + 40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39 + 39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39 + 38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38 + 37</a:t>
            </a:r>
            <a:endParaRPr lang="en-US" sz="66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6025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49129" y="990600"/>
            <a:ext cx="61722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latin typeface="Comic Sans MS" pitchFamily="66" charset="0"/>
              </a:rPr>
              <a:t>45 + 45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45 + 45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46 + 46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45 + 47</a:t>
            </a:r>
            <a:endParaRPr lang="en-US" sz="66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3135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2133600" y="990600"/>
            <a:ext cx="6172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smtClean="0">
                <a:solidFill>
                  <a:schemeClr val="bg1"/>
                </a:solidFill>
                <a:latin typeface="Comic Sans MS" pitchFamily="66" charset="0"/>
              </a:rPr>
              <a:t>Category 1</a:t>
            </a:r>
            <a:endParaRPr lang="en-US" sz="80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286000" y="5410200"/>
            <a:ext cx="579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Doubles up to twenty.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49129" y="990600"/>
            <a:ext cx="61722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latin typeface="Comic Sans MS" pitchFamily="66" charset="0"/>
              </a:rPr>
              <a:t>50 + 50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49 + 49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48 + 49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49 + 52</a:t>
            </a:r>
            <a:endParaRPr lang="en-US" sz="66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3135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49129" y="990600"/>
            <a:ext cx="61722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latin typeface="Comic Sans MS" pitchFamily="66" charset="0"/>
              </a:rPr>
              <a:t>100 + 100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99 + 99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99 + 98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99 + 97</a:t>
            </a:r>
            <a:endParaRPr lang="en-US" sz="66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3135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2133600" y="990600"/>
            <a:ext cx="6172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0" dirty="0" smtClean="0">
                <a:solidFill>
                  <a:schemeClr val="bg1"/>
                </a:solidFill>
                <a:latin typeface="Comic Sans MS" pitchFamily="66" charset="0"/>
              </a:rPr>
              <a:t>Category 2</a:t>
            </a:r>
            <a:endParaRPr lang="en-US" sz="80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286000" y="5410200"/>
            <a:ext cx="579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Doubles with two- and three- digit numbers.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7056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49129" y="990600"/>
            <a:ext cx="61722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latin typeface="Comic Sans MS" pitchFamily="66" charset="0"/>
              </a:rPr>
              <a:t>100 + 100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99 + 99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98 + 98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97 + 99</a:t>
            </a:r>
            <a:endParaRPr lang="en-US" sz="66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8679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49129" y="990600"/>
            <a:ext cx="61722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latin typeface="Comic Sans MS" pitchFamily="66" charset="0"/>
              </a:rPr>
              <a:t>125 + 125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149 + 149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148 + 149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148 + 148</a:t>
            </a:r>
            <a:endParaRPr lang="en-US" sz="66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8679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49129" y="990600"/>
            <a:ext cx="61722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latin typeface="Comic Sans MS" pitchFamily="66" charset="0"/>
              </a:rPr>
              <a:t>150 + 150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149 + 149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148 + 149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148 + 148</a:t>
            </a:r>
            <a:endParaRPr lang="en-US" sz="66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8679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49129" y="990600"/>
            <a:ext cx="61722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latin typeface="Comic Sans MS" pitchFamily="66" charset="0"/>
              </a:rPr>
              <a:t>200 + 200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199 + 199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198 + 199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198 + 198</a:t>
            </a:r>
            <a:endParaRPr lang="en-US" sz="66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8679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49129" y="990600"/>
            <a:ext cx="61722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latin typeface="Comic Sans MS" pitchFamily="66" charset="0"/>
              </a:rPr>
              <a:t>250 + 250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249 + 249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249 + 248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248 + 248</a:t>
            </a:r>
            <a:endParaRPr lang="en-US" sz="66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8679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49129" y="990600"/>
            <a:ext cx="61722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latin typeface="Comic Sans MS" pitchFamily="66" charset="0"/>
              </a:rPr>
              <a:t>300 + 300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299 + 299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298 + 299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298 + 297</a:t>
            </a:r>
            <a:endParaRPr lang="en-US" sz="66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8679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49129" y="990600"/>
            <a:ext cx="61722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latin typeface="Comic Sans MS" pitchFamily="66" charset="0"/>
              </a:rPr>
              <a:t>400 + 400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399 + 399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398 + 399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398 + 398</a:t>
            </a:r>
            <a:endParaRPr lang="en-US" sz="66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8679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49129" y="990600"/>
            <a:ext cx="61722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latin typeface="Comic Sans MS" pitchFamily="66" charset="0"/>
              </a:rPr>
              <a:t>5 + 5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5 + 6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5 + 7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5 + 8</a:t>
            </a:r>
            <a:endParaRPr lang="en-US" sz="66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56265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49129" y="990600"/>
            <a:ext cx="61722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latin typeface="Comic Sans MS" pitchFamily="66" charset="0"/>
              </a:rPr>
              <a:t>500 + 500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499 + 499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498 + 499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498 + 497</a:t>
            </a:r>
            <a:endParaRPr lang="en-US" sz="66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5537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49129" y="990600"/>
            <a:ext cx="61722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latin typeface="Comic Sans MS" pitchFamily="66" charset="0"/>
              </a:rPr>
              <a:t>1,000 + 1,000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999 + 999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998 + 999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998 + 998</a:t>
            </a:r>
            <a:endParaRPr lang="en-US" sz="66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5537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49129" y="990600"/>
            <a:ext cx="61722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latin typeface="Comic Sans MS" pitchFamily="66" charset="0"/>
              </a:rPr>
              <a:t>6 + 6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5 + 6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6 + 7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6 + 8</a:t>
            </a:r>
            <a:endParaRPr lang="en-US" sz="66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2037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49129" y="990600"/>
            <a:ext cx="61722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latin typeface="Comic Sans MS" pitchFamily="66" charset="0"/>
              </a:rPr>
              <a:t>7 + 7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6 + 7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7 + 8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7 + 9</a:t>
            </a:r>
            <a:endParaRPr lang="en-US" sz="66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2037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49129" y="990600"/>
            <a:ext cx="61722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>
                <a:latin typeface="Comic Sans MS" pitchFamily="66" charset="0"/>
              </a:rPr>
              <a:t>8</a:t>
            </a:r>
            <a:r>
              <a:rPr lang="en-US" sz="6600" dirty="0" smtClean="0">
                <a:latin typeface="Comic Sans MS" pitchFamily="66" charset="0"/>
              </a:rPr>
              <a:t> + 8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8 + 7</a:t>
            </a:r>
          </a:p>
          <a:p>
            <a:pPr algn="ctr"/>
            <a:r>
              <a:rPr lang="en-US" sz="6600" dirty="0">
                <a:latin typeface="Comic Sans MS" pitchFamily="66" charset="0"/>
              </a:rPr>
              <a:t>8</a:t>
            </a:r>
            <a:r>
              <a:rPr lang="en-US" sz="6600" dirty="0" smtClean="0">
                <a:latin typeface="Comic Sans MS" pitchFamily="66" charset="0"/>
              </a:rPr>
              <a:t> + 9</a:t>
            </a:r>
          </a:p>
          <a:p>
            <a:pPr algn="ctr"/>
            <a:r>
              <a:rPr lang="en-US" sz="6600" dirty="0">
                <a:latin typeface="Comic Sans MS" pitchFamily="66" charset="0"/>
              </a:rPr>
              <a:t>8</a:t>
            </a:r>
            <a:r>
              <a:rPr lang="en-US" sz="6600" dirty="0" smtClean="0">
                <a:latin typeface="Comic Sans MS" pitchFamily="66" charset="0"/>
              </a:rPr>
              <a:t> + 6</a:t>
            </a:r>
            <a:endParaRPr lang="en-US" sz="66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2037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49129" y="990600"/>
            <a:ext cx="61722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latin typeface="Comic Sans MS" pitchFamily="66" charset="0"/>
              </a:rPr>
              <a:t>9 + 9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8 + 9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8 + 8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8 + 7</a:t>
            </a:r>
            <a:endParaRPr lang="en-US" sz="66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2037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49129" y="990600"/>
            <a:ext cx="61722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latin typeface="Comic Sans MS" pitchFamily="66" charset="0"/>
              </a:rPr>
              <a:t>15 + 15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15 + 16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17 + 15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15 + 18</a:t>
            </a:r>
            <a:endParaRPr lang="en-US" sz="66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2037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49129" y="990600"/>
            <a:ext cx="61722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latin typeface="Comic Sans MS" pitchFamily="66" charset="0"/>
              </a:rPr>
              <a:t>16 + 16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17 + 17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17 + 18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16 + 17</a:t>
            </a:r>
            <a:endParaRPr lang="en-US" sz="66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2037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CSC(3)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98AA6D74-A242-446A-BCED-58CC6B380D1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CSC(3)</Template>
  <TotalTime>252</TotalTime>
  <Words>353</Words>
  <Application>Microsoft Office PowerPoint</Application>
  <PresentationFormat>On-screen Show (4:3)</PresentationFormat>
  <Paragraphs>116</Paragraphs>
  <Slides>31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CSC(3)</vt:lpstr>
      <vt:lpstr>Doubles/Near Doubles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Henry County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Doubles/Near Doubles</dc:title>
  <dc:subject/>
  <dc:creator>Mollie Hall</dc:creator>
  <cp:keywords/>
  <dc:description/>
  <cp:lastModifiedBy>Mollie Hall</cp:lastModifiedBy>
  <cp:revision>3</cp:revision>
  <dcterms:created xsi:type="dcterms:W3CDTF">2012-05-02T12:32:24Z</dcterms:created>
  <dcterms:modified xsi:type="dcterms:W3CDTF">2012-05-02T16:44:46Z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TC300082619990</vt:lpwstr>
  </property>
</Properties>
</file>